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1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81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35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94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05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34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1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7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83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37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72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20D5-E4C8-444A-99A7-64609C8FE9D0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6BA48-0712-4AF6-9CAA-D5916CF44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0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Značení pohonných hmot</a:t>
            </a:r>
            <a:br>
              <a:rPr lang="cs-CZ" dirty="0" smtClean="0"/>
            </a:br>
            <a:r>
              <a:rPr lang="cs-CZ" dirty="0" smtClean="0"/>
              <a:t>Evropská norma EN 16942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 12.10.2018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64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lus.rozhlas.cz/sites/default/files/styles/lightbox/public/images/04000394.jpeg?itok=6qgu7aB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248" y="335079"/>
            <a:ext cx="9480430" cy="63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olný tvar 3"/>
          <p:cNvSpPr/>
          <p:nvPr/>
        </p:nvSpPr>
        <p:spPr>
          <a:xfrm>
            <a:off x="1846053" y="2415396"/>
            <a:ext cx="3485072" cy="3528204"/>
          </a:xfrm>
          <a:custGeom>
            <a:avLst/>
            <a:gdLst>
              <a:gd name="connsiteX0" fmla="*/ 638355 w 3485072"/>
              <a:gd name="connsiteY0" fmla="*/ 25879 h 3528204"/>
              <a:gd name="connsiteX1" fmla="*/ 638355 w 3485072"/>
              <a:gd name="connsiteY1" fmla="*/ 25879 h 3528204"/>
              <a:gd name="connsiteX2" fmla="*/ 733245 w 3485072"/>
              <a:gd name="connsiteY2" fmla="*/ 34506 h 3528204"/>
              <a:gd name="connsiteX3" fmla="*/ 1337094 w 3485072"/>
              <a:gd name="connsiteY3" fmla="*/ 17253 h 3528204"/>
              <a:gd name="connsiteX4" fmla="*/ 1457864 w 3485072"/>
              <a:gd name="connsiteY4" fmla="*/ 0 h 3528204"/>
              <a:gd name="connsiteX5" fmla="*/ 1811547 w 3485072"/>
              <a:gd name="connsiteY5" fmla="*/ 8627 h 3528204"/>
              <a:gd name="connsiteX6" fmla="*/ 1915064 w 3485072"/>
              <a:gd name="connsiteY6" fmla="*/ 25879 h 3528204"/>
              <a:gd name="connsiteX7" fmla="*/ 2009955 w 3485072"/>
              <a:gd name="connsiteY7" fmla="*/ 51759 h 3528204"/>
              <a:gd name="connsiteX8" fmla="*/ 2053087 w 3485072"/>
              <a:gd name="connsiteY8" fmla="*/ 60385 h 3528204"/>
              <a:gd name="connsiteX9" fmla="*/ 2130724 w 3485072"/>
              <a:gd name="connsiteY9" fmla="*/ 77638 h 3528204"/>
              <a:gd name="connsiteX10" fmla="*/ 2173856 w 3485072"/>
              <a:gd name="connsiteY10" fmla="*/ 94891 h 3528204"/>
              <a:gd name="connsiteX11" fmla="*/ 2242868 w 3485072"/>
              <a:gd name="connsiteY11" fmla="*/ 112144 h 3528204"/>
              <a:gd name="connsiteX12" fmla="*/ 2320505 w 3485072"/>
              <a:gd name="connsiteY12" fmla="*/ 163902 h 3528204"/>
              <a:gd name="connsiteX13" fmla="*/ 2346385 w 3485072"/>
              <a:gd name="connsiteY13" fmla="*/ 181155 h 3528204"/>
              <a:gd name="connsiteX14" fmla="*/ 2398143 w 3485072"/>
              <a:gd name="connsiteY14" fmla="*/ 232913 h 3528204"/>
              <a:gd name="connsiteX15" fmla="*/ 2458528 w 3485072"/>
              <a:gd name="connsiteY15" fmla="*/ 293298 h 3528204"/>
              <a:gd name="connsiteX16" fmla="*/ 2484407 w 3485072"/>
              <a:gd name="connsiteY16" fmla="*/ 319178 h 3528204"/>
              <a:gd name="connsiteX17" fmla="*/ 2518913 w 3485072"/>
              <a:gd name="connsiteY17" fmla="*/ 370936 h 3528204"/>
              <a:gd name="connsiteX18" fmla="*/ 2536166 w 3485072"/>
              <a:gd name="connsiteY18" fmla="*/ 414068 h 3528204"/>
              <a:gd name="connsiteX19" fmla="*/ 2562045 w 3485072"/>
              <a:gd name="connsiteY19" fmla="*/ 465827 h 3528204"/>
              <a:gd name="connsiteX20" fmla="*/ 2596551 w 3485072"/>
              <a:gd name="connsiteY20" fmla="*/ 517585 h 3528204"/>
              <a:gd name="connsiteX21" fmla="*/ 2605177 w 3485072"/>
              <a:gd name="connsiteY21" fmla="*/ 543464 h 3528204"/>
              <a:gd name="connsiteX22" fmla="*/ 2622430 w 3485072"/>
              <a:gd name="connsiteY22" fmla="*/ 569344 h 3528204"/>
              <a:gd name="connsiteX23" fmla="*/ 2639683 w 3485072"/>
              <a:gd name="connsiteY23" fmla="*/ 603849 h 3528204"/>
              <a:gd name="connsiteX24" fmla="*/ 2648309 w 3485072"/>
              <a:gd name="connsiteY24" fmla="*/ 638355 h 3528204"/>
              <a:gd name="connsiteX25" fmla="*/ 2665562 w 3485072"/>
              <a:gd name="connsiteY25" fmla="*/ 690113 h 3528204"/>
              <a:gd name="connsiteX26" fmla="*/ 2674189 w 3485072"/>
              <a:gd name="connsiteY26" fmla="*/ 715993 h 3528204"/>
              <a:gd name="connsiteX27" fmla="*/ 2691441 w 3485072"/>
              <a:gd name="connsiteY27" fmla="*/ 759125 h 3528204"/>
              <a:gd name="connsiteX28" fmla="*/ 2700068 w 3485072"/>
              <a:gd name="connsiteY28" fmla="*/ 819510 h 3528204"/>
              <a:gd name="connsiteX29" fmla="*/ 2717321 w 3485072"/>
              <a:gd name="connsiteY29" fmla="*/ 992038 h 3528204"/>
              <a:gd name="connsiteX30" fmla="*/ 2725947 w 3485072"/>
              <a:gd name="connsiteY30" fmla="*/ 1061049 h 3528204"/>
              <a:gd name="connsiteX31" fmla="*/ 2708694 w 3485072"/>
              <a:gd name="connsiteY31" fmla="*/ 1406106 h 3528204"/>
              <a:gd name="connsiteX32" fmla="*/ 2700068 w 3485072"/>
              <a:gd name="connsiteY32" fmla="*/ 1440612 h 3528204"/>
              <a:gd name="connsiteX33" fmla="*/ 2717321 w 3485072"/>
              <a:gd name="connsiteY33" fmla="*/ 1690778 h 3528204"/>
              <a:gd name="connsiteX34" fmla="*/ 2734573 w 3485072"/>
              <a:gd name="connsiteY34" fmla="*/ 1751162 h 3528204"/>
              <a:gd name="connsiteX35" fmla="*/ 2751826 w 3485072"/>
              <a:gd name="connsiteY35" fmla="*/ 1794295 h 3528204"/>
              <a:gd name="connsiteX36" fmla="*/ 2760453 w 3485072"/>
              <a:gd name="connsiteY36" fmla="*/ 1820174 h 3528204"/>
              <a:gd name="connsiteX37" fmla="*/ 2794958 w 3485072"/>
              <a:gd name="connsiteY37" fmla="*/ 1889185 h 3528204"/>
              <a:gd name="connsiteX38" fmla="*/ 2812211 w 3485072"/>
              <a:gd name="connsiteY38" fmla="*/ 1940944 h 3528204"/>
              <a:gd name="connsiteX39" fmla="*/ 2838090 w 3485072"/>
              <a:gd name="connsiteY39" fmla="*/ 1975449 h 3528204"/>
              <a:gd name="connsiteX40" fmla="*/ 2872596 w 3485072"/>
              <a:gd name="connsiteY40" fmla="*/ 2044461 h 3528204"/>
              <a:gd name="connsiteX41" fmla="*/ 2915728 w 3485072"/>
              <a:gd name="connsiteY41" fmla="*/ 2096219 h 3528204"/>
              <a:gd name="connsiteX42" fmla="*/ 2958860 w 3485072"/>
              <a:gd name="connsiteY42" fmla="*/ 2147978 h 3528204"/>
              <a:gd name="connsiteX43" fmla="*/ 2984739 w 3485072"/>
              <a:gd name="connsiteY43" fmla="*/ 2165230 h 3528204"/>
              <a:gd name="connsiteX44" fmla="*/ 3010619 w 3485072"/>
              <a:gd name="connsiteY44" fmla="*/ 2191110 h 3528204"/>
              <a:gd name="connsiteX45" fmla="*/ 3053751 w 3485072"/>
              <a:gd name="connsiteY45" fmla="*/ 2216989 h 3528204"/>
              <a:gd name="connsiteX46" fmla="*/ 3114136 w 3485072"/>
              <a:gd name="connsiteY46" fmla="*/ 2260121 h 3528204"/>
              <a:gd name="connsiteX47" fmla="*/ 3165894 w 3485072"/>
              <a:gd name="connsiteY47" fmla="*/ 2294627 h 3528204"/>
              <a:gd name="connsiteX48" fmla="*/ 3209026 w 3485072"/>
              <a:gd name="connsiteY48" fmla="*/ 2355012 h 3528204"/>
              <a:gd name="connsiteX49" fmla="*/ 3243532 w 3485072"/>
              <a:gd name="connsiteY49" fmla="*/ 2389517 h 3528204"/>
              <a:gd name="connsiteX50" fmla="*/ 3269411 w 3485072"/>
              <a:gd name="connsiteY50" fmla="*/ 2406770 h 3528204"/>
              <a:gd name="connsiteX51" fmla="*/ 3338422 w 3485072"/>
              <a:gd name="connsiteY51" fmla="*/ 2510287 h 3528204"/>
              <a:gd name="connsiteX52" fmla="*/ 3407434 w 3485072"/>
              <a:gd name="connsiteY52" fmla="*/ 2631057 h 3528204"/>
              <a:gd name="connsiteX53" fmla="*/ 3416060 w 3485072"/>
              <a:gd name="connsiteY53" fmla="*/ 2674189 h 3528204"/>
              <a:gd name="connsiteX54" fmla="*/ 3450566 w 3485072"/>
              <a:gd name="connsiteY54" fmla="*/ 2743200 h 3528204"/>
              <a:gd name="connsiteX55" fmla="*/ 3467819 w 3485072"/>
              <a:gd name="connsiteY55" fmla="*/ 2803585 h 3528204"/>
              <a:gd name="connsiteX56" fmla="*/ 3485072 w 3485072"/>
              <a:gd name="connsiteY56" fmla="*/ 2932981 h 3528204"/>
              <a:gd name="connsiteX57" fmla="*/ 3476445 w 3485072"/>
              <a:gd name="connsiteY57" fmla="*/ 3105510 h 3528204"/>
              <a:gd name="connsiteX58" fmla="*/ 3450566 w 3485072"/>
              <a:gd name="connsiteY58" fmla="*/ 3183147 h 3528204"/>
              <a:gd name="connsiteX59" fmla="*/ 3441939 w 3485072"/>
              <a:gd name="connsiteY59" fmla="*/ 3226279 h 3528204"/>
              <a:gd name="connsiteX60" fmla="*/ 3390181 w 3485072"/>
              <a:gd name="connsiteY60" fmla="*/ 3286664 h 3528204"/>
              <a:gd name="connsiteX61" fmla="*/ 3338422 w 3485072"/>
              <a:gd name="connsiteY61" fmla="*/ 3347049 h 3528204"/>
              <a:gd name="connsiteX62" fmla="*/ 3295290 w 3485072"/>
              <a:gd name="connsiteY62" fmla="*/ 3390181 h 3528204"/>
              <a:gd name="connsiteX63" fmla="*/ 3260785 w 3485072"/>
              <a:gd name="connsiteY63" fmla="*/ 3433313 h 3528204"/>
              <a:gd name="connsiteX64" fmla="*/ 3200400 w 3485072"/>
              <a:gd name="connsiteY64" fmla="*/ 3459193 h 3528204"/>
              <a:gd name="connsiteX65" fmla="*/ 3122762 w 3485072"/>
              <a:gd name="connsiteY65" fmla="*/ 3493698 h 3528204"/>
              <a:gd name="connsiteX66" fmla="*/ 2976113 w 3485072"/>
              <a:gd name="connsiteY66" fmla="*/ 3519578 h 3528204"/>
              <a:gd name="connsiteX67" fmla="*/ 2932981 w 3485072"/>
              <a:gd name="connsiteY67" fmla="*/ 3528204 h 3528204"/>
              <a:gd name="connsiteX68" fmla="*/ 2113472 w 3485072"/>
              <a:gd name="connsiteY68" fmla="*/ 3519578 h 3528204"/>
              <a:gd name="connsiteX69" fmla="*/ 1889185 w 3485072"/>
              <a:gd name="connsiteY69" fmla="*/ 3502325 h 3528204"/>
              <a:gd name="connsiteX70" fmla="*/ 1656272 w 3485072"/>
              <a:gd name="connsiteY70" fmla="*/ 3476446 h 3528204"/>
              <a:gd name="connsiteX71" fmla="*/ 1578634 w 3485072"/>
              <a:gd name="connsiteY71" fmla="*/ 3459193 h 3528204"/>
              <a:gd name="connsiteX72" fmla="*/ 1526875 w 3485072"/>
              <a:gd name="connsiteY72" fmla="*/ 3450566 h 3528204"/>
              <a:gd name="connsiteX73" fmla="*/ 1475117 w 3485072"/>
              <a:gd name="connsiteY73" fmla="*/ 3433313 h 3528204"/>
              <a:gd name="connsiteX74" fmla="*/ 1431985 w 3485072"/>
              <a:gd name="connsiteY74" fmla="*/ 3424687 h 3528204"/>
              <a:gd name="connsiteX75" fmla="*/ 1181819 w 3485072"/>
              <a:gd name="connsiteY75" fmla="*/ 3338423 h 3528204"/>
              <a:gd name="connsiteX76" fmla="*/ 1052422 w 3485072"/>
              <a:gd name="connsiteY76" fmla="*/ 3286664 h 3528204"/>
              <a:gd name="connsiteX77" fmla="*/ 1000664 w 3485072"/>
              <a:gd name="connsiteY77" fmla="*/ 3269412 h 3528204"/>
              <a:gd name="connsiteX78" fmla="*/ 879894 w 3485072"/>
              <a:gd name="connsiteY78" fmla="*/ 3226279 h 3528204"/>
              <a:gd name="connsiteX79" fmla="*/ 819509 w 3485072"/>
              <a:gd name="connsiteY79" fmla="*/ 3191774 h 3528204"/>
              <a:gd name="connsiteX80" fmla="*/ 733245 w 3485072"/>
              <a:gd name="connsiteY80" fmla="*/ 3157268 h 3528204"/>
              <a:gd name="connsiteX81" fmla="*/ 690113 w 3485072"/>
              <a:gd name="connsiteY81" fmla="*/ 3140015 h 3528204"/>
              <a:gd name="connsiteX82" fmla="*/ 586596 w 3485072"/>
              <a:gd name="connsiteY82" fmla="*/ 3071004 h 3528204"/>
              <a:gd name="connsiteX83" fmla="*/ 508958 w 3485072"/>
              <a:gd name="connsiteY83" fmla="*/ 3036498 h 3528204"/>
              <a:gd name="connsiteX84" fmla="*/ 474453 w 3485072"/>
              <a:gd name="connsiteY84" fmla="*/ 3019246 h 3528204"/>
              <a:gd name="connsiteX85" fmla="*/ 396815 w 3485072"/>
              <a:gd name="connsiteY85" fmla="*/ 2958861 h 3528204"/>
              <a:gd name="connsiteX86" fmla="*/ 345056 w 3485072"/>
              <a:gd name="connsiteY86" fmla="*/ 2907102 h 3528204"/>
              <a:gd name="connsiteX87" fmla="*/ 293298 w 3485072"/>
              <a:gd name="connsiteY87" fmla="*/ 2863970 h 3528204"/>
              <a:gd name="connsiteX88" fmla="*/ 241539 w 3485072"/>
              <a:gd name="connsiteY88" fmla="*/ 2812212 h 3528204"/>
              <a:gd name="connsiteX89" fmla="*/ 172528 w 3485072"/>
              <a:gd name="connsiteY89" fmla="*/ 2691442 h 3528204"/>
              <a:gd name="connsiteX90" fmla="*/ 163902 w 3485072"/>
              <a:gd name="connsiteY90" fmla="*/ 2648310 h 3528204"/>
              <a:gd name="connsiteX91" fmla="*/ 146649 w 3485072"/>
              <a:gd name="connsiteY91" fmla="*/ 2622430 h 3528204"/>
              <a:gd name="connsiteX92" fmla="*/ 112143 w 3485072"/>
              <a:gd name="connsiteY92" fmla="*/ 2518913 h 3528204"/>
              <a:gd name="connsiteX93" fmla="*/ 103517 w 3485072"/>
              <a:gd name="connsiteY93" fmla="*/ 2432649 h 3528204"/>
              <a:gd name="connsiteX94" fmla="*/ 94890 w 3485072"/>
              <a:gd name="connsiteY94" fmla="*/ 2398144 h 3528204"/>
              <a:gd name="connsiteX95" fmla="*/ 86264 w 3485072"/>
              <a:gd name="connsiteY95" fmla="*/ 2355012 h 3528204"/>
              <a:gd name="connsiteX96" fmla="*/ 60385 w 3485072"/>
              <a:gd name="connsiteY96" fmla="*/ 2191110 h 3528204"/>
              <a:gd name="connsiteX97" fmla="*/ 51758 w 3485072"/>
              <a:gd name="connsiteY97" fmla="*/ 2096219 h 3528204"/>
              <a:gd name="connsiteX98" fmla="*/ 34505 w 3485072"/>
              <a:gd name="connsiteY98" fmla="*/ 2018581 h 3528204"/>
              <a:gd name="connsiteX99" fmla="*/ 25879 w 3485072"/>
              <a:gd name="connsiteY99" fmla="*/ 1932317 h 3528204"/>
              <a:gd name="connsiteX100" fmla="*/ 17253 w 3485072"/>
              <a:gd name="connsiteY100" fmla="*/ 1871932 h 3528204"/>
              <a:gd name="connsiteX101" fmla="*/ 0 w 3485072"/>
              <a:gd name="connsiteY101" fmla="*/ 1639019 h 3528204"/>
              <a:gd name="connsiteX102" fmla="*/ 25879 w 3485072"/>
              <a:gd name="connsiteY102" fmla="*/ 1061049 h 3528204"/>
              <a:gd name="connsiteX103" fmla="*/ 34505 w 3485072"/>
              <a:gd name="connsiteY103" fmla="*/ 1035170 h 3528204"/>
              <a:gd name="connsiteX104" fmla="*/ 51758 w 3485072"/>
              <a:gd name="connsiteY104" fmla="*/ 819510 h 3528204"/>
              <a:gd name="connsiteX105" fmla="*/ 77638 w 3485072"/>
              <a:gd name="connsiteY105" fmla="*/ 715993 h 3528204"/>
              <a:gd name="connsiteX106" fmla="*/ 94890 w 3485072"/>
              <a:gd name="connsiteY106" fmla="*/ 646981 h 3528204"/>
              <a:gd name="connsiteX107" fmla="*/ 103517 w 3485072"/>
              <a:gd name="connsiteY107" fmla="*/ 603849 h 3528204"/>
              <a:gd name="connsiteX108" fmla="*/ 112143 w 3485072"/>
              <a:gd name="connsiteY108" fmla="*/ 552091 h 3528204"/>
              <a:gd name="connsiteX109" fmla="*/ 129396 w 3485072"/>
              <a:gd name="connsiteY109" fmla="*/ 517585 h 3528204"/>
              <a:gd name="connsiteX110" fmla="*/ 155275 w 3485072"/>
              <a:gd name="connsiteY110" fmla="*/ 448574 h 3528204"/>
              <a:gd name="connsiteX111" fmla="*/ 163902 w 3485072"/>
              <a:gd name="connsiteY111" fmla="*/ 422695 h 3528204"/>
              <a:gd name="connsiteX112" fmla="*/ 224287 w 3485072"/>
              <a:gd name="connsiteY112" fmla="*/ 336430 h 3528204"/>
              <a:gd name="connsiteX113" fmla="*/ 241539 w 3485072"/>
              <a:gd name="connsiteY113" fmla="*/ 301925 h 3528204"/>
              <a:gd name="connsiteX114" fmla="*/ 293298 w 3485072"/>
              <a:gd name="connsiteY114" fmla="*/ 258793 h 3528204"/>
              <a:gd name="connsiteX115" fmla="*/ 319177 w 3485072"/>
              <a:gd name="connsiteY115" fmla="*/ 224287 h 3528204"/>
              <a:gd name="connsiteX116" fmla="*/ 370936 w 3485072"/>
              <a:gd name="connsiteY116" fmla="*/ 189781 h 3528204"/>
              <a:gd name="connsiteX117" fmla="*/ 431321 w 3485072"/>
              <a:gd name="connsiteY117" fmla="*/ 155276 h 3528204"/>
              <a:gd name="connsiteX118" fmla="*/ 526211 w 3485072"/>
              <a:gd name="connsiteY118" fmla="*/ 129396 h 3528204"/>
              <a:gd name="connsiteX119" fmla="*/ 595222 w 3485072"/>
              <a:gd name="connsiteY119" fmla="*/ 112144 h 3528204"/>
              <a:gd name="connsiteX120" fmla="*/ 646981 w 3485072"/>
              <a:gd name="connsiteY120" fmla="*/ 94891 h 3528204"/>
              <a:gd name="connsiteX121" fmla="*/ 715992 w 3485072"/>
              <a:gd name="connsiteY121" fmla="*/ 43132 h 3528204"/>
              <a:gd name="connsiteX122" fmla="*/ 638355 w 3485072"/>
              <a:gd name="connsiteY122" fmla="*/ 25879 h 352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485072" h="3528204">
                <a:moveTo>
                  <a:pt x="638355" y="25879"/>
                </a:moveTo>
                <a:lnTo>
                  <a:pt x="638355" y="25879"/>
                </a:lnTo>
                <a:cubicBezTo>
                  <a:pt x="669985" y="28755"/>
                  <a:pt x="701485" y="34506"/>
                  <a:pt x="733245" y="34506"/>
                </a:cubicBezTo>
                <a:cubicBezTo>
                  <a:pt x="898750" y="34506"/>
                  <a:pt x="1142937" y="41522"/>
                  <a:pt x="1337094" y="17253"/>
                </a:cubicBezTo>
                <a:cubicBezTo>
                  <a:pt x="1377445" y="12209"/>
                  <a:pt x="1417607" y="5751"/>
                  <a:pt x="1457864" y="0"/>
                </a:cubicBezTo>
                <a:cubicBezTo>
                  <a:pt x="1575758" y="2876"/>
                  <a:pt x="1693806" y="1962"/>
                  <a:pt x="1811547" y="8627"/>
                </a:cubicBezTo>
                <a:cubicBezTo>
                  <a:pt x="1846473" y="10604"/>
                  <a:pt x="1915064" y="25879"/>
                  <a:pt x="1915064" y="25879"/>
                </a:cubicBezTo>
                <a:cubicBezTo>
                  <a:pt x="1952246" y="38274"/>
                  <a:pt x="1961307" y="42030"/>
                  <a:pt x="2009955" y="51759"/>
                </a:cubicBezTo>
                <a:cubicBezTo>
                  <a:pt x="2024332" y="54634"/>
                  <a:pt x="2038774" y="57204"/>
                  <a:pt x="2053087" y="60385"/>
                </a:cubicBezTo>
                <a:cubicBezTo>
                  <a:pt x="2162729" y="84750"/>
                  <a:pt x="2000636" y="51622"/>
                  <a:pt x="2130724" y="77638"/>
                </a:cubicBezTo>
                <a:cubicBezTo>
                  <a:pt x="2145101" y="83389"/>
                  <a:pt x="2159024" y="90442"/>
                  <a:pt x="2173856" y="94891"/>
                </a:cubicBezTo>
                <a:cubicBezTo>
                  <a:pt x="2190491" y="99881"/>
                  <a:pt x="2225042" y="102241"/>
                  <a:pt x="2242868" y="112144"/>
                </a:cubicBezTo>
                <a:cubicBezTo>
                  <a:pt x="2242882" y="112152"/>
                  <a:pt x="2307559" y="155271"/>
                  <a:pt x="2320505" y="163902"/>
                </a:cubicBezTo>
                <a:cubicBezTo>
                  <a:pt x="2329132" y="169653"/>
                  <a:pt x="2339054" y="173824"/>
                  <a:pt x="2346385" y="181155"/>
                </a:cubicBezTo>
                <a:cubicBezTo>
                  <a:pt x="2363638" y="198408"/>
                  <a:pt x="2379091" y="217671"/>
                  <a:pt x="2398143" y="232913"/>
                </a:cubicBezTo>
                <a:cubicBezTo>
                  <a:pt x="2485949" y="303158"/>
                  <a:pt x="2410465" y="235622"/>
                  <a:pt x="2458528" y="293298"/>
                </a:cubicBezTo>
                <a:cubicBezTo>
                  <a:pt x="2466338" y="302670"/>
                  <a:pt x="2476917" y="309548"/>
                  <a:pt x="2484407" y="319178"/>
                </a:cubicBezTo>
                <a:cubicBezTo>
                  <a:pt x="2497137" y="335545"/>
                  <a:pt x="2508984" y="352733"/>
                  <a:pt x="2518913" y="370936"/>
                </a:cubicBezTo>
                <a:cubicBezTo>
                  <a:pt x="2526328" y="384530"/>
                  <a:pt x="2529758" y="399971"/>
                  <a:pt x="2536166" y="414068"/>
                </a:cubicBezTo>
                <a:cubicBezTo>
                  <a:pt x="2544148" y="431628"/>
                  <a:pt x="2552326" y="449165"/>
                  <a:pt x="2562045" y="465827"/>
                </a:cubicBezTo>
                <a:cubicBezTo>
                  <a:pt x="2572493" y="483738"/>
                  <a:pt x="2596551" y="517585"/>
                  <a:pt x="2596551" y="517585"/>
                </a:cubicBezTo>
                <a:cubicBezTo>
                  <a:pt x="2599426" y="526211"/>
                  <a:pt x="2601111" y="535331"/>
                  <a:pt x="2605177" y="543464"/>
                </a:cubicBezTo>
                <a:cubicBezTo>
                  <a:pt x="2609814" y="552737"/>
                  <a:pt x="2617286" y="560342"/>
                  <a:pt x="2622430" y="569344"/>
                </a:cubicBezTo>
                <a:cubicBezTo>
                  <a:pt x="2628810" y="580509"/>
                  <a:pt x="2633932" y="592347"/>
                  <a:pt x="2639683" y="603849"/>
                </a:cubicBezTo>
                <a:cubicBezTo>
                  <a:pt x="2642558" y="615351"/>
                  <a:pt x="2644902" y="626999"/>
                  <a:pt x="2648309" y="638355"/>
                </a:cubicBezTo>
                <a:cubicBezTo>
                  <a:pt x="2653535" y="655774"/>
                  <a:pt x="2659811" y="672860"/>
                  <a:pt x="2665562" y="690113"/>
                </a:cubicBezTo>
                <a:cubicBezTo>
                  <a:pt x="2668438" y="698740"/>
                  <a:pt x="2670812" y="707550"/>
                  <a:pt x="2674189" y="715993"/>
                </a:cubicBezTo>
                <a:lnTo>
                  <a:pt x="2691441" y="759125"/>
                </a:lnTo>
                <a:cubicBezTo>
                  <a:pt x="2694317" y="779253"/>
                  <a:pt x="2697546" y="799334"/>
                  <a:pt x="2700068" y="819510"/>
                </a:cubicBezTo>
                <a:cubicBezTo>
                  <a:pt x="2713110" y="923848"/>
                  <a:pt x="2705228" y="877151"/>
                  <a:pt x="2717321" y="992038"/>
                </a:cubicBezTo>
                <a:cubicBezTo>
                  <a:pt x="2719748" y="1015093"/>
                  <a:pt x="2723072" y="1038045"/>
                  <a:pt x="2725947" y="1061049"/>
                </a:cubicBezTo>
                <a:cubicBezTo>
                  <a:pt x="2720196" y="1176068"/>
                  <a:pt x="2716528" y="1291210"/>
                  <a:pt x="2708694" y="1406106"/>
                </a:cubicBezTo>
                <a:cubicBezTo>
                  <a:pt x="2707888" y="1417934"/>
                  <a:pt x="2699709" y="1428761"/>
                  <a:pt x="2700068" y="1440612"/>
                </a:cubicBezTo>
                <a:cubicBezTo>
                  <a:pt x="2702600" y="1524160"/>
                  <a:pt x="2708091" y="1607702"/>
                  <a:pt x="2717321" y="1690778"/>
                </a:cubicBezTo>
                <a:cubicBezTo>
                  <a:pt x="2719633" y="1711583"/>
                  <a:pt x="2727953" y="1731303"/>
                  <a:pt x="2734573" y="1751162"/>
                </a:cubicBezTo>
                <a:cubicBezTo>
                  <a:pt x="2739470" y="1765853"/>
                  <a:pt x="2746389" y="1779796"/>
                  <a:pt x="2751826" y="1794295"/>
                </a:cubicBezTo>
                <a:cubicBezTo>
                  <a:pt x="2755019" y="1802809"/>
                  <a:pt x="2756690" y="1811896"/>
                  <a:pt x="2760453" y="1820174"/>
                </a:cubicBezTo>
                <a:cubicBezTo>
                  <a:pt x="2771096" y="1843588"/>
                  <a:pt x="2784827" y="1865546"/>
                  <a:pt x="2794958" y="1889185"/>
                </a:cubicBezTo>
                <a:cubicBezTo>
                  <a:pt x="2802122" y="1905901"/>
                  <a:pt x="2801299" y="1926395"/>
                  <a:pt x="2812211" y="1940944"/>
                </a:cubicBezTo>
                <a:cubicBezTo>
                  <a:pt x="2820837" y="1952446"/>
                  <a:pt x="2830846" y="1963030"/>
                  <a:pt x="2838090" y="1975449"/>
                </a:cubicBezTo>
                <a:cubicBezTo>
                  <a:pt x="2851049" y="1997665"/>
                  <a:pt x="2856131" y="2024703"/>
                  <a:pt x="2872596" y="2044461"/>
                </a:cubicBezTo>
                <a:cubicBezTo>
                  <a:pt x="2886973" y="2061714"/>
                  <a:pt x="2901940" y="2078492"/>
                  <a:pt x="2915728" y="2096219"/>
                </a:cubicBezTo>
                <a:cubicBezTo>
                  <a:pt x="2940726" y="2128359"/>
                  <a:pt x="2924500" y="2119344"/>
                  <a:pt x="2958860" y="2147978"/>
                </a:cubicBezTo>
                <a:cubicBezTo>
                  <a:pt x="2966824" y="2154615"/>
                  <a:pt x="2976774" y="2158593"/>
                  <a:pt x="2984739" y="2165230"/>
                </a:cubicBezTo>
                <a:cubicBezTo>
                  <a:pt x="2994111" y="2173040"/>
                  <a:pt x="3000859" y="2183790"/>
                  <a:pt x="3010619" y="2191110"/>
                </a:cubicBezTo>
                <a:cubicBezTo>
                  <a:pt x="3024032" y="2201170"/>
                  <a:pt x="3040516" y="2206695"/>
                  <a:pt x="3053751" y="2216989"/>
                </a:cubicBezTo>
                <a:cubicBezTo>
                  <a:pt x="3115153" y="2264747"/>
                  <a:pt x="3061382" y="2242538"/>
                  <a:pt x="3114136" y="2260121"/>
                </a:cubicBezTo>
                <a:cubicBezTo>
                  <a:pt x="3131389" y="2271623"/>
                  <a:pt x="3154392" y="2277374"/>
                  <a:pt x="3165894" y="2294627"/>
                </a:cubicBezTo>
                <a:cubicBezTo>
                  <a:pt x="3178774" y="2313947"/>
                  <a:pt x="3194050" y="2337897"/>
                  <a:pt x="3209026" y="2355012"/>
                </a:cubicBezTo>
                <a:cubicBezTo>
                  <a:pt x="3219737" y="2367253"/>
                  <a:pt x="3231182" y="2378931"/>
                  <a:pt x="3243532" y="2389517"/>
                </a:cubicBezTo>
                <a:cubicBezTo>
                  <a:pt x="3251404" y="2396264"/>
                  <a:pt x="3260785" y="2401019"/>
                  <a:pt x="3269411" y="2406770"/>
                </a:cubicBezTo>
                <a:cubicBezTo>
                  <a:pt x="3329513" y="2506941"/>
                  <a:pt x="3253831" y="2383402"/>
                  <a:pt x="3338422" y="2510287"/>
                </a:cubicBezTo>
                <a:cubicBezTo>
                  <a:pt x="3381111" y="2574320"/>
                  <a:pt x="3377009" y="2570206"/>
                  <a:pt x="3407434" y="2631057"/>
                </a:cubicBezTo>
                <a:cubicBezTo>
                  <a:pt x="3410309" y="2645434"/>
                  <a:pt x="3410797" y="2660504"/>
                  <a:pt x="3416060" y="2674189"/>
                </a:cubicBezTo>
                <a:cubicBezTo>
                  <a:pt x="3425293" y="2698194"/>
                  <a:pt x="3443500" y="2718471"/>
                  <a:pt x="3450566" y="2743200"/>
                </a:cubicBezTo>
                <a:lnTo>
                  <a:pt x="3467819" y="2803585"/>
                </a:lnTo>
                <a:cubicBezTo>
                  <a:pt x="3469945" y="2818467"/>
                  <a:pt x="3485072" y="2921842"/>
                  <a:pt x="3485072" y="2932981"/>
                </a:cubicBezTo>
                <a:cubicBezTo>
                  <a:pt x="3485072" y="2990563"/>
                  <a:pt x="3484313" y="3048469"/>
                  <a:pt x="3476445" y="3105510"/>
                </a:cubicBezTo>
                <a:cubicBezTo>
                  <a:pt x="3472718" y="3132533"/>
                  <a:pt x="3455916" y="3156398"/>
                  <a:pt x="3450566" y="3183147"/>
                </a:cubicBezTo>
                <a:cubicBezTo>
                  <a:pt x="3447690" y="3197524"/>
                  <a:pt x="3449327" y="3213614"/>
                  <a:pt x="3441939" y="3226279"/>
                </a:cubicBezTo>
                <a:cubicBezTo>
                  <a:pt x="3428581" y="3249178"/>
                  <a:pt x="3406087" y="3265456"/>
                  <a:pt x="3390181" y="3286664"/>
                </a:cubicBezTo>
                <a:cubicBezTo>
                  <a:pt x="3343362" y="3349090"/>
                  <a:pt x="3387903" y="3314062"/>
                  <a:pt x="3338422" y="3347049"/>
                </a:cubicBezTo>
                <a:cubicBezTo>
                  <a:pt x="3320409" y="3401091"/>
                  <a:pt x="3345453" y="3346288"/>
                  <a:pt x="3295290" y="3390181"/>
                </a:cubicBezTo>
                <a:cubicBezTo>
                  <a:pt x="3281434" y="3402305"/>
                  <a:pt x="3274641" y="3421189"/>
                  <a:pt x="3260785" y="3433313"/>
                </a:cubicBezTo>
                <a:cubicBezTo>
                  <a:pt x="3242477" y="3449333"/>
                  <a:pt x="3221274" y="3450247"/>
                  <a:pt x="3200400" y="3459193"/>
                </a:cubicBezTo>
                <a:cubicBezTo>
                  <a:pt x="3174127" y="3470453"/>
                  <a:pt x="3151243" y="3487225"/>
                  <a:pt x="3122762" y="3493698"/>
                </a:cubicBezTo>
                <a:cubicBezTo>
                  <a:pt x="3074358" y="3504699"/>
                  <a:pt x="3024951" y="3510698"/>
                  <a:pt x="2976113" y="3519578"/>
                </a:cubicBezTo>
                <a:cubicBezTo>
                  <a:pt x="2961687" y="3522201"/>
                  <a:pt x="2932981" y="3528204"/>
                  <a:pt x="2932981" y="3528204"/>
                </a:cubicBezTo>
                <a:lnTo>
                  <a:pt x="2113472" y="3519578"/>
                </a:lnTo>
                <a:cubicBezTo>
                  <a:pt x="2047982" y="3518398"/>
                  <a:pt x="1957767" y="3509739"/>
                  <a:pt x="1889185" y="3502325"/>
                </a:cubicBezTo>
                <a:lnTo>
                  <a:pt x="1656272" y="3476446"/>
                </a:lnTo>
                <a:cubicBezTo>
                  <a:pt x="1630393" y="3470695"/>
                  <a:pt x="1604630" y="3464392"/>
                  <a:pt x="1578634" y="3459193"/>
                </a:cubicBezTo>
                <a:cubicBezTo>
                  <a:pt x="1561483" y="3455763"/>
                  <a:pt x="1543844" y="3454808"/>
                  <a:pt x="1526875" y="3450566"/>
                </a:cubicBezTo>
                <a:cubicBezTo>
                  <a:pt x="1509232" y="3446155"/>
                  <a:pt x="1492662" y="3438098"/>
                  <a:pt x="1475117" y="3433313"/>
                </a:cubicBezTo>
                <a:cubicBezTo>
                  <a:pt x="1460972" y="3429455"/>
                  <a:pt x="1445935" y="3429200"/>
                  <a:pt x="1431985" y="3424687"/>
                </a:cubicBezTo>
                <a:cubicBezTo>
                  <a:pt x="1348061" y="3397535"/>
                  <a:pt x="1263717" y="3371182"/>
                  <a:pt x="1181819" y="3338423"/>
                </a:cubicBezTo>
                <a:cubicBezTo>
                  <a:pt x="1138687" y="3321170"/>
                  <a:pt x="1096493" y="3301354"/>
                  <a:pt x="1052422" y="3286664"/>
                </a:cubicBezTo>
                <a:cubicBezTo>
                  <a:pt x="1035169" y="3280913"/>
                  <a:pt x="1017451" y="3276407"/>
                  <a:pt x="1000664" y="3269412"/>
                </a:cubicBezTo>
                <a:cubicBezTo>
                  <a:pt x="891208" y="3223805"/>
                  <a:pt x="1012473" y="3259424"/>
                  <a:pt x="879894" y="3226279"/>
                </a:cubicBezTo>
                <a:cubicBezTo>
                  <a:pt x="859766" y="3214777"/>
                  <a:pt x="840485" y="3201645"/>
                  <a:pt x="819509" y="3191774"/>
                </a:cubicBezTo>
                <a:cubicBezTo>
                  <a:pt x="791487" y="3178587"/>
                  <a:pt x="762000" y="3168770"/>
                  <a:pt x="733245" y="3157268"/>
                </a:cubicBezTo>
                <a:cubicBezTo>
                  <a:pt x="718868" y="3151517"/>
                  <a:pt x="702997" y="3148604"/>
                  <a:pt x="690113" y="3140015"/>
                </a:cubicBezTo>
                <a:cubicBezTo>
                  <a:pt x="655607" y="3117011"/>
                  <a:pt x="622603" y="3091579"/>
                  <a:pt x="586596" y="3071004"/>
                </a:cubicBezTo>
                <a:cubicBezTo>
                  <a:pt x="562007" y="3056953"/>
                  <a:pt x="534672" y="3048366"/>
                  <a:pt x="508958" y="3036498"/>
                </a:cubicBezTo>
                <a:cubicBezTo>
                  <a:pt x="497282" y="3031109"/>
                  <a:pt x="485955" y="3024997"/>
                  <a:pt x="474453" y="3019246"/>
                </a:cubicBezTo>
                <a:cubicBezTo>
                  <a:pt x="442007" y="2970576"/>
                  <a:pt x="471420" y="3006336"/>
                  <a:pt x="396815" y="2958861"/>
                </a:cubicBezTo>
                <a:cubicBezTo>
                  <a:pt x="319289" y="2909526"/>
                  <a:pt x="395325" y="2957371"/>
                  <a:pt x="345056" y="2907102"/>
                </a:cubicBezTo>
                <a:cubicBezTo>
                  <a:pt x="329176" y="2891222"/>
                  <a:pt x="309853" y="2879145"/>
                  <a:pt x="293298" y="2863970"/>
                </a:cubicBezTo>
                <a:cubicBezTo>
                  <a:pt x="275312" y="2847483"/>
                  <a:pt x="241539" y="2812212"/>
                  <a:pt x="241539" y="2812212"/>
                </a:cubicBezTo>
                <a:cubicBezTo>
                  <a:pt x="214275" y="2730414"/>
                  <a:pt x="265761" y="2877908"/>
                  <a:pt x="172528" y="2691442"/>
                </a:cubicBezTo>
                <a:cubicBezTo>
                  <a:pt x="165971" y="2678328"/>
                  <a:pt x="169050" y="2662039"/>
                  <a:pt x="163902" y="2648310"/>
                </a:cubicBezTo>
                <a:cubicBezTo>
                  <a:pt x="160262" y="2638602"/>
                  <a:pt x="150939" y="2631869"/>
                  <a:pt x="146649" y="2622430"/>
                </a:cubicBezTo>
                <a:cubicBezTo>
                  <a:pt x="124397" y="2573475"/>
                  <a:pt x="122970" y="2562218"/>
                  <a:pt x="112143" y="2518913"/>
                </a:cubicBezTo>
                <a:cubicBezTo>
                  <a:pt x="109268" y="2490158"/>
                  <a:pt x="107604" y="2461257"/>
                  <a:pt x="103517" y="2432649"/>
                </a:cubicBezTo>
                <a:cubicBezTo>
                  <a:pt x="101840" y="2420912"/>
                  <a:pt x="97462" y="2409717"/>
                  <a:pt x="94890" y="2398144"/>
                </a:cubicBezTo>
                <a:cubicBezTo>
                  <a:pt x="91709" y="2383831"/>
                  <a:pt x="88674" y="2369475"/>
                  <a:pt x="86264" y="2355012"/>
                </a:cubicBezTo>
                <a:cubicBezTo>
                  <a:pt x="77171" y="2300454"/>
                  <a:pt x="67695" y="2245936"/>
                  <a:pt x="60385" y="2191110"/>
                </a:cubicBezTo>
                <a:cubicBezTo>
                  <a:pt x="56187" y="2159628"/>
                  <a:pt x="55697" y="2127735"/>
                  <a:pt x="51758" y="2096219"/>
                </a:cubicBezTo>
                <a:cubicBezTo>
                  <a:pt x="49019" y="2074308"/>
                  <a:pt x="40048" y="2040751"/>
                  <a:pt x="34505" y="2018581"/>
                </a:cubicBezTo>
                <a:cubicBezTo>
                  <a:pt x="31630" y="1989826"/>
                  <a:pt x="29255" y="1961017"/>
                  <a:pt x="25879" y="1932317"/>
                </a:cubicBezTo>
                <a:cubicBezTo>
                  <a:pt x="23503" y="1912124"/>
                  <a:pt x="18702" y="1892213"/>
                  <a:pt x="17253" y="1871932"/>
                </a:cubicBezTo>
                <a:cubicBezTo>
                  <a:pt x="-482" y="1623650"/>
                  <a:pt x="20958" y="1764776"/>
                  <a:pt x="0" y="1639019"/>
                </a:cubicBezTo>
                <a:cubicBezTo>
                  <a:pt x="5296" y="1358324"/>
                  <a:pt x="-11838" y="1274778"/>
                  <a:pt x="25879" y="1061049"/>
                </a:cubicBezTo>
                <a:cubicBezTo>
                  <a:pt x="27459" y="1052094"/>
                  <a:pt x="31630" y="1043796"/>
                  <a:pt x="34505" y="1035170"/>
                </a:cubicBezTo>
                <a:cubicBezTo>
                  <a:pt x="40256" y="963283"/>
                  <a:pt x="34267" y="889473"/>
                  <a:pt x="51758" y="819510"/>
                </a:cubicBezTo>
                <a:lnTo>
                  <a:pt x="77638" y="715993"/>
                </a:lnTo>
                <a:cubicBezTo>
                  <a:pt x="83389" y="692989"/>
                  <a:pt x="90239" y="670232"/>
                  <a:pt x="94890" y="646981"/>
                </a:cubicBezTo>
                <a:cubicBezTo>
                  <a:pt x="97766" y="632604"/>
                  <a:pt x="100894" y="618275"/>
                  <a:pt x="103517" y="603849"/>
                </a:cubicBezTo>
                <a:cubicBezTo>
                  <a:pt x="106646" y="586641"/>
                  <a:pt x="107117" y="568844"/>
                  <a:pt x="112143" y="552091"/>
                </a:cubicBezTo>
                <a:cubicBezTo>
                  <a:pt x="115838" y="539774"/>
                  <a:pt x="123645" y="529087"/>
                  <a:pt x="129396" y="517585"/>
                </a:cubicBezTo>
                <a:cubicBezTo>
                  <a:pt x="145298" y="453972"/>
                  <a:pt x="128210" y="511722"/>
                  <a:pt x="155275" y="448574"/>
                </a:cubicBezTo>
                <a:cubicBezTo>
                  <a:pt x="158857" y="440216"/>
                  <a:pt x="159486" y="430644"/>
                  <a:pt x="163902" y="422695"/>
                </a:cubicBezTo>
                <a:cubicBezTo>
                  <a:pt x="216364" y="328264"/>
                  <a:pt x="179045" y="408818"/>
                  <a:pt x="224287" y="336430"/>
                </a:cubicBezTo>
                <a:cubicBezTo>
                  <a:pt x="231102" y="325525"/>
                  <a:pt x="234065" y="312389"/>
                  <a:pt x="241539" y="301925"/>
                </a:cubicBezTo>
                <a:cubicBezTo>
                  <a:pt x="276869" y="252464"/>
                  <a:pt x="255468" y="296624"/>
                  <a:pt x="293298" y="258793"/>
                </a:cubicBezTo>
                <a:cubicBezTo>
                  <a:pt x="303464" y="248627"/>
                  <a:pt x="308431" y="233839"/>
                  <a:pt x="319177" y="224287"/>
                </a:cubicBezTo>
                <a:cubicBezTo>
                  <a:pt x="334675" y="210511"/>
                  <a:pt x="353683" y="201283"/>
                  <a:pt x="370936" y="189781"/>
                </a:cubicBezTo>
                <a:cubicBezTo>
                  <a:pt x="394277" y="174220"/>
                  <a:pt x="403962" y="166220"/>
                  <a:pt x="431321" y="155276"/>
                </a:cubicBezTo>
                <a:cubicBezTo>
                  <a:pt x="484862" y="133859"/>
                  <a:pt x="475023" y="141209"/>
                  <a:pt x="526211" y="129396"/>
                </a:cubicBezTo>
                <a:cubicBezTo>
                  <a:pt x="549315" y="124064"/>
                  <a:pt x="572423" y="118658"/>
                  <a:pt x="595222" y="112144"/>
                </a:cubicBezTo>
                <a:cubicBezTo>
                  <a:pt x="612709" y="107148"/>
                  <a:pt x="646981" y="94891"/>
                  <a:pt x="646981" y="94891"/>
                </a:cubicBezTo>
                <a:cubicBezTo>
                  <a:pt x="705506" y="55873"/>
                  <a:pt x="684077" y="75047"/>
                  <a:pt x="715992" y="43132"/>
                </a:cubicBezTo>
                <a:lnTo>
                  <a:pt x="638355" y="2587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49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Širokoúhlá obrazovka</PresentationFormat>
  <Paragraphs>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Značení pohonných hmot Evropská norma EN 16942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Značení pohonných hmot Evropská norma EN 16942 </dc:title>
  <dc:creator>krajicek</dc:creator>
  <cp:lastModifiedBy>krajicek</cp:lastModifiedBy>
  <cp:revision>1</cp:revision>
  <dcterms:created xsi:type="dcterms:W3CDTF">2020-02-03T09:21:06Z</dcterms:created>
  <dcterms:modified xsi:type="dcterms:W3CDTF">2020-02-03T09:21:40Z</dcterms:modified>
</cp:coreProperties>
</file>